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jpeg"/>
  <Override PartName="/ppt/media/image12.jpg" ContentType="image/jpeg"/>
  <Override PartName="/ppt/media/image14.jpg" ContentType="image/jpe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8" r:id="rId4"/>
    <p:sldId id="277" r:id="rId5"/>
    <p:sldId id="267" r:id="rId6"/>
    <p:sldId id="274" r:id="rId7"/>
    <p:sldId id="273" r:id="rId8"/>
    <p:sldId id="276" r:id="rId9"/>
    <p:sldId id="269" r:id="rId10"/>
    <p:sldId id="271" r:id="rId11"/>
    <p:sldId id="270" r:id="rId12"/>
    <p:sldId id="272" r:id="rId13"/>
    <p:sldId id="26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42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6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6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09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71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73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77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39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9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54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58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192C1-0B5D-4B78-8442-40B86BC007D4}" type="datetimeFigureOut">
              <a:rPr lang="ko-KR" altLang="en-US" smtClean="0"/>
              <a:t>2021-12-15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2B13-3CDE-4934-B7BD-D18CAA7794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3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9623" y="2919046"/>
            <a:ext cx="7702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With Me</a:t>
            </a:r>
            <a:endParaRPr lang="ko-KR" alt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75846"/>
            <a:ext cx="4774223" cy="465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2021</a:t>
            </a:r>
            <a:r>
              <a:rPr lang="ko-KR" altLang="en-US" sz="2400" b="1" dirty="0" smtClean="0"/>
              <a:t>학년도 </a:t>
            </a:r>
            <a:r>
              <a:rPr lang="en-US" altLang="ko-KR" sz="2400" b="1" dirty="0" smtClean="0"/>
              <a:t>2</a:t>
            </a:r>
            <a:r>
              <a:rPr lang="ko-KR" altLang="en-US" sz="2400" b="1" dirty="0" smtClean="0"/>
              <a:t>학기 </a:t>
            </a:r>
            <a:r>
              <a:rPr lang="en-US" altLang="ko-KR" sz="2400" b="1" dirty="0" smtClean="0"/>
              <a:t>S/W </a:t>
            </a: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899529" y="180174"/>
            <a:ext cx="120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16</a:t>
            </a:r>
            <a:r>
              <a:rPr lang="ko-KR" altLang="en-US" sz="2400" b="1" dirty="0" smtClean="0"/>
              <a:t>주차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68715" y="4565358"/>
            <a:ext cx="2514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2021-12-15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7068" y="5237941"/>
            <a:ext cx="4237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발표자 </a:t>
            </a:r>
            <a:r>
              <a:rPr lang="en-US" altLang="ko-KR" sz="4400" b="1" dirty="0" smtClean="0"/>
              <a:t>: </a:t>
            </a:r>
            <a:r>
              <a:rPr lang="ko-KR" altLang="en-US" sz="4400" b="1" dirty="0" smtClean="0"/>
              <a:t>박재현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562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6603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구현 결과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4193931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646537" y="1371763"/>
            <a:ext cx="54340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열량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종목 정보를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ListView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형식으로 표현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열량 정보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 메뉴의 사진과 열량을 표기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종목 정보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시간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횟수 당 소모 열량 표기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데이터 관리를 위해 가상 테이블 활용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Adapter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를 통한 정보의 효율적 처리 가능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8" y="1371762"/>
            <a:ext cx="3215919" cy="3657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4" y="1402245"/>
            <a:ext cx="3086367" cy="36274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01768" y="5267071"/>
            <a:ext cx="3398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열량</a:t>
            </a:r>
            <a:r>
              <a:rPr lang="en-US" altLang="ko-KR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종목 정보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33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구현 결과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4193931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406634" y="5739340"/>
            <a:ext cx="1269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챗 봇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81260" y="1371764"/>
            <a:ext cx="749937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입력란에 명령어를 입력하면 챗 봇이 키워드를 감지하여 동작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대화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대화라는 키워드를 감지하여 멘트를 발송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먹었어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 먹었다는 키워드를 감지해 메뉴에 대한 입력을 요청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메뉴 입력 시 해당 메뉴의 열량을 안내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예외</a:t>
            </a: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비정상적인 명령어를 입력할 경우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먹었다는 키워드의 입력 없이 메뉴를 입력할 경우 </a:t>
            </a: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상술된 두 가지의 경우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Empty Response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라는 오류 문구 발송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8" y="1371764"/>
            <a:ext cx="4404742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1731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후기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1811215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1582780"/>
            <a:ext cx="119487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■ 프레젠테이션 발표의 형식과 매너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시스템 분석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설계 과정에 대한 직접적인 경험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■ 요구사항 명세서의 중요성과 적절한 작성 방법에 대한 경험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교과 과정에서 아직 접해보지 않은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Kotlin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에 대한 지식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Android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기반의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Application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 개발 방법 및 개발 기법에 대한 지식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311" y="2921169"/>
            <a:ext cx="4217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/>
              <a:t>감사합니다</a:t>
            </a:r>
            <a:r>
              <a:rPr lang="en-US" altLang="ko-KR" sz="6000" b="1" dirty="0" smtClean="0"/>
              <a:t>.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6571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276" y="545123"/>
            <a:ext cx="5345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목차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276" y="1626577"/>
            <a:ext cx="51757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개발 과정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목적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선정 동기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구현 결과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시뮬레이션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후기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8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개발 과정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2901462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1015" y="1301427"/>
            <a:ext cx="105419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주제 선정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로드맵 구축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Requirement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Specification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작성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모듈 제작 및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Application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기능 구현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Dialog Flow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를 이용한 챗 봇 기능 구현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및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Application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이식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5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6603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목적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1775465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35" y="3007409"/>
            <a:ext cx="2880000" cy="28800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65" y="3045208"/>
            <a:ext cx="3985605" cy="28044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222295"/>
            <a:ext cx="12080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모바일 어플을 통한 간편한 다이어트 정보 습득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사용자 친화적인 챗 봇을 통해 정서적 안정감 증진 및 다이어트에 대한 흥미 유발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9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선정 동기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3376246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82780"/>
            <a:ext cx="1208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많은 사람들이 다이어트를 하면서 섭취하고 소모하는 열량에 민감하게 반응한다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2" y="2435470"/>
            <a:ext cx="3329353" cy="2497015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9" y="2434777"/>
            <a:ext cx="3330000" cy="24984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7" y="2434777"/>
            <a:ext cx="3330000" cy="24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선정 동기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3376246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82780"/>
            <a:ext cx="1208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기존엔 검색 또는 영상 플랫폼을 통해서만 다이어트 관련 정보를 얻을 수 있었다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2690776"/>
            <a:ext cx="3060000" cy="234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00" y="2690776"/>
            <a:ext cx="3060000" cy="2340000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0" y="2690776"/>
            <a:ext cx="306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선정 동기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3376246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582780"/>
            <a:ext cx="1208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손쉽게 음식과 운동 종목들에 대한 정보를 얻을 수 있는 어플을 구상했다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0" y="2424461"/>
            <a:ext cx="5040000" cy="3240000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00" y="2424461"/>
            <a:ext cx="50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선정 동기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3376246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362972"/>
            <a:ext cx="12080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기존의 단방향 소통형 어플의 틀을 벗어난 양방향 소통형의 어플을 구상했다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</a:rPr>
              <a:t>■ 챗 봇을 통해 사용자와 의사소통이 가능한 다이어트 보조 어플을 기획하게 되었다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56" y="2783109"/>
            <a:ext cx="3240000" cy="396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45" y="2783109"/>
            <a:ext cx="3240000" cy="396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1312" y="3543300"/>
            <a:ext cx="1169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accent1">
                    <a:lumMod val="50000"/>
                  </a:schemeClr>
                </a:solidFill>
              </a:rPr>
              <a:t>▶</a:t>
            </a:r>
            <a:endParaRPr lang="ko-KR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81326"/>
            <a:ext cx="2816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구현 결과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27657"/>
            <a:ext cx="4193931" cy="8792"/>
          </a:xfrm>
          <a:prstGeom prst="line">
            <a:avLst/>
          </a:prstGeom>
          <a:ln w="412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4" y="1371764"/>
            <a:ext cx="3292125" cy="42066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09659" y="5849787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프로필 설정</a:t>
            </a:r>
            <a:endParaRPr lang="en-US" altLang="ko-KR" sz="3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81260" y="1371764"/>
            <a:ext cx="74993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이름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신장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체중을 입력한 후 저장 버튼을 눌러 사용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SharedPreference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모듈이 동작하며 입력된 정보를 저장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이름은 한글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영어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숫자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특수문자 포함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자까지 입력 가능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■ 신장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체중은 정수형으로 총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자까지만 입력 가능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8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394</Words>
  <Application>Microsoft Office PowerPoint</Application>
  <PresentationFormat>와이드스크린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286</cp:revision>
  <dcterms:created xsi:type="dcterms:W3CDTF">2021-09-29T08:00:26Z</dcterms:created>
  <dcterms:modified xsi:type="dcterms:W3CDTF">2021-12-15T04:57:04Z</dcterms:modified>
</cp:coreProperties>
</file>